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161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10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58253511"/>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11</a:t>
            </a:r>
            <a:r>
              <a:rPr lang="kk-KZ" altLang="ru-RU" sz="1100" b="1" dirty="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10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11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Бұлтты, жаңбыр, найзағай, күндіз дауыл, бұршақ. Оңтүстік-батыстан жел соғады, түнде күші 9-14 м/с, күндіз 15-20 м/с. Ауа температурасы түнде 13-15, күндіз 24-26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1</a:t>
            </a:r>
            <a:r>
              <a:rPr lang="kk-KZ" altLang="ru-RU" sz="1100" b="1" dirty="0">
                <a:solidFill>
                  <a:srgbClr val="000000"/>
                </a:solidFill>
                <a:latin typeface="Times New Roman" pitchFamily="18" charset="0"/>
                <a:cs typeface="Times New Roman" pitchFamily="18" charset="0"/>
              </a:rPr>
              <a:t>2</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11</a:t>
            </a:r>
            <a:r>
              <a:rPr lang="kk-KZ" sz="1100" b="1" dirty="0">
                <a:latin typeface="Times New Roman" pitchFamily="18" charset="0"/>
                <a:cs typeface="Times New Roman" pitchFamily="18" charset="0"/>
              </a:rPr>
              <a:t>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1</a:t>
            </a:r>
            <a:r>
              <a:rPr lang="kk-KZ" sz="1100" b="1" dirty="0">
                <a:solidFill>
                  <a:srgbClr val="000000"/>
                </a:solidFill>
                <a:latin typeface="Times New Roman" pitchFamily="18" charset="0"/>
                <a:cs typeface="Times New Roman" pitchFamily="18" charset="0"/>
                <a:sym typeface="Calibri"/>
              </a:rPr>
              <a:t>2</a:t>
            </a:r>
            <a:r>
              <a:rPr lang="kk-KZ" sz="1100" b="1" dirty="0">
                <a:solidFill>
                  <a:srgbClr val="000000"/>
                </a:solidFill>
                <a:latin typeface="Times New Roman" pitchFamily="18" charset="0"/>
                <a:cs typeface="Times New Roman" pitchFamily="18" charset="0"/>
              </a:rPr>
              <a:t> 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a:t>
            </a:r>
            <a:r>
              <a:rPr lang="kk-KZ" sz="1100">
                <a:latin typeface="Times New Roman" pitchFamily="18" charset="0"/>
                <a:cs typeface="Times New Roman" pitchFamily="18" charset="0"/>
              </a:rPr>
              <a:t>, найзағай. </a:t>
            </a:r>
            <a:r>
              <a:rPr lang="kk-KZ" sz="1100" dirty="0">
                <a:latin typeface="Times New Roman" pitchFamily="18" charset="0"/>
                <a:cs typeface="Times New Roman" pitchFamily="18" charset="0"/>
              </a:rPr>
              <a:t>Оңтүстік-батыстан жел соғады, күші 9-14, екпіні 15-20 м/с. Ауа температурасы 12-14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chemeClr val="tx1"/>
                </a:solidFill>
                <a:latin typeface="Times New Roman" pitchFamily="18" charset="0"/>
                <a:cs typeface="Times New Roman" pitchFamily="18" charset="0"/>
              </a:rPr>
              <a:t> маусымға, 12 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18535</TotalTime>
  <Words>608</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8127</cp:revision>
  <cp:lastPrinted>2021-07-01T03:56:27Z</cp:lastPrinted>
  <dcterms:created xsi:type="dcterms:W3CDTF">2018-03-27T06:03:00Z</dcterms:created>
  <dcterms:modified xsi:type="dcterms:W3CDTF">2026-06-10T06:45:14Z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